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1" r:id="rId6"/>
    <p:sldId id="267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06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4E79-0338-4D12-9818-62FCF6160AD9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9AD5-9632-4296-85D4-801B7A44A01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77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Verpleegkunde</a:t>
            </a:r>
            <a:r>
              <a:rPr lang="nl-NL" baseline="0" dirty="0" smtClean="0"/>
              <a:t> opleiding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9AD5-9632-4296-85D4-801B7A44A01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27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396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378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12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45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62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2301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88219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4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640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84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4D3D75-098D-42F0-ACC6-9A3A88E27073}" type="datetimeFigureOut">
              <a:rPr lang="nl-NL" smtClean="0"/>
              <a:t>4-12-2015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65582FC-0BA5-4B98-B317-AA427A64DE17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73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57" y="1660288"/>
            <a:ext cx="7574321" cy="373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71" y="5394357"/>
            <a:ext cx="2844053" cy="13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402" y="1236410"/>
            <a:ext cx="10318418" cy="4394988"/>
          </a:xfrm>
        </p:spPr>
        <p:txBody>
          <a:bodyPr/>
          <a:lstStyle/>
          <a:p>
            <a:r>
              <a:rPr lang="nl-NL" sz="8800" dirty="0" smtClean="0"/>
              <a:t>Vragen?</a:t>
            </a:r>
            <a:endParaRPr lang="nl-NL" sz="8800" dirty="0"/>
          </a:p>
        </p:txBody>
      </p:sp>
    </p:spTree>
    <p:extLst>
      <p:ext uri="{BB962C8B-B14F-4D97-AF65-F5344CB8AC3E}">
        <p14:creationId xmlns:p14="http://schemas.microsoft.com/office/powerpoint/2010/main" val="8811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Begrip rode bloedcel in bloedsomloop</a:t>
            </a:r>
          </a:p>
          <a:p>
            <a:r>
              <a:rPr lang="nl-NL" dirty="0" smtClean="0"/>
              <a:t>Voorbereiding lesstof</a:t>
            </a:r>
          </a:p>
          <a:p>
            <a:r>
              <a:rPr lang="nl-NL" dirty="0" smtClean="0"/>
              <a:t>Cardboard</a:t>
            </a:r>
          </a:p>
          <a:p>
            <a:r>
              <a:rPr lang="nl-NL" dirty="0"/>
              <a:t>Anatomisch correct</a:t>
            </a:r>
          </a:p>
          <a:p>
            <a:r>
              <a:rPr lang="nl-NL" dirty="0" smtClean="0"/>
              <a:t>Afstanden </a:t>
            </a:r>
            <a:r>
              <a:rPr lang="nl-NL" dirty="0"/>
              <a:t>relatief </a:t>
            </a:r>
            <a:r>
              <a:rPr lang="nl-NL" dirty="0" smtClean="0"/>
              <a:t>correct</a:t>
            </a:r>
          </a:p>
          <a:p>
            <a:r>
              <a:rPr lang="nl-NL" dirty="0"/>
              <a:t>Niet te lang duren </a:t>
            </a:r>
          </a:p>
        </p:txBody>
      </p:sp>
    </p:spTree>
    <p:extLst>
      <p:ext uri="{BB962C8B-B14F-4D97-AF65-F5344CB8AC3E}">
        <p14:creationId xmlns:p14="http://schemas.microsoft.com/office/powerpoint/2010/main" val="27396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Probleemstelling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“Studenten verpleging hebben geen goed begrip van de bloedsomloop tussen de organen”</a:t>
            </a:r>
          </a:p>
          <a:p>
            <a:r>
              <a:rPr lang="nl-NL" dirty="0" smtClean="0"/>
              <a:t>Opdracht beschreven als simulatie</a:t>
            </a:r>
          </a:p>
          <a:p>
            <a:r>
              <a:rPr lang="nl-NL" dirty="0" smtClean="0"/>
              <a:t>Beperkte mogelijkheden Cardboard</a:t>
            </a:r>
          </a:p>
          <a:p>
            <a:r>
              <a:rPr lang="nl-NL" dirty="0" smtClean="0"/>
              <a:t>Interesseren studenten</a:t>
            </a:r>
          </a:p>
          <a:p>
            <a:r>
              <a:rPr lang="nl-NL" dirty="0" smtClean="0"/>
              <a:t>Onthouden van werking bloedsomloop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16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Kern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“Visualiseren van de bloedbaan”</a:t>
            </a:r>
          </a:p>
          <a:p>
            <a:r>
              <a:rPr lang="nl-NL" dirty="0" smtClean="0"/>
              <a:t>CAR (</a:t>
            </a:r>
            <a:r>
              <a:rPr lang="nl-NL" dirty="0" err="1" smtClean="0"/>
              <a:t>compitence</a:t>
            </a:r>
            <a:r>
              <a:rPr lang="nl-NL" dirty="0" smtClean="0"/>
              <a:t> </a:t>
            </a:r>
            <a:r>
              <a:rPr lang="nl-NL" dirty="0" err="1" smtClean="0"/>
              <a:t>atomony</a:t>
            </a:r>
            <a:r>
              <a:rPr lang="nl-NL" dirty="0" smtClean="0"/>
              <a:t> </a:t>
            </a:r>
            <a:r>
              <a:rPr lang="nl-NL" dirty="0" err="1" smtClean="0"/>
              <a:t>relatitness</a:t>
            </a:r>
            <a:r>
              <a:rPr lang="nl-NL" dirty="0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78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Doelstelling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“Up close werking van de rode bloedcellen zien”</a:t>
            </a:r>
          </a:p>
          <a:p>
            <a:r>
              <a:rPr lang="nl-NL" dirty="0" smtClean="0"/>
              <a:t>Studenten visuele ondersteuning lesmateriaal</a:t>
            </a:r>
          </a:p>
          <a:p>
            <a:r>
              <a:rPr lang="nl-NL" dirty="0" smtClean="0"/>
              <a:t>Werking van rode bloedcellen duidelijk</a:t>
            </a:r>
          </a:p>
          <a:p>
            <a:r>
              <a:rPr lang="nl-NL" dirty="0" smtClean="0"/>
              <a:t>Stof interactiever maken waardoor het sneller wordt opgenomen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99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minimap</a:t>
            </a:r>
            <a:endParaRPr lang="nl-NL" dirty="0" smtClean="0"/>
          </a:p>
          <a:p>
            <a:r>
              <a:rPr lang="nl-NL" dirty="0" smtClean="0"/>
              <a:t>Namen aders</a:t>
            </a:r>
          </a:p>
          <a:p>
            <a:r>
              <a:rPr lang="nl-NL" dirty="0" smtClean="0"/>
              <a:t>Hart (geluid en snelheid)</a:t>
            </a:r>
          </a:p>
          <a:p>
            <a:r>
              <a:rPr lang="nl-NL" dirty="0" err="1" smtClean="0"/>
              <a:t>physics</a:t>
            </a:r>
            <a:endParaRPr lang="nl-NL" dirty="0" smtClean="0"/>
          </a:p>
          <a:p>
            <a:r>
              <a:rPr lang="nl-NL" dirty="0" smtClean="0"/>
              <a:t>Kleur bloedvaten en cellen</a:t>
            </a:r>
          </a:p>
          <a:p>
            <a:r>
              <a:rPr lang="nl-NL" dirty="0" smtClean="0"/>
              <a:t>Eindeloos</a:t>
            </a:r>
          </a:p>
          <a:p>
            <a:r>
              <a:rPr lang="nl-NL" dirty="0" err="1" smtClean="0"/>
              <a:t>scalefolding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4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vai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36" y="2717072"/>
            <a:ext cx="2070464" cy="414092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minimap</a:t>
            </a:r>
            <a:endParaRPr lang="nl-NL" dirty="0" smtClean="0"/>
          </a:p>
          <a:p>
            <a:r>
              <a:rPr lang="nl-NL" dirty="0" smtClean="0"/>
              <a:t>Namen aders</a:t>
            </a:r>
          </a:p>
          <a:p>
            <a:r>
              <a:rPr lang="nl-NL" dirty="0" smtClean="0"/>
              <a:t>Hart (geluid en snelheid)</a:t>
            </a:r>
          </a:p>
          <a:p>
            <a:r>
              <a:rPr lang="nl-NL" dirty="0" err="1" smtClean="0"/>
              <a:t>physics</a:t>
            </a:r>
            <a:endParaRPr lang="nl-NL" dirty="0" smtClean="0"/>
          </a:p>
          <a:p>
            <a:r>
              <a:rPr lang="nl-NL" dirty="0" smtClean="0"/>
              <a:t>Kleur bloedvaten en cellen</a:t>
            </a:r>
          </a:p>
          <a:p>
            <a:r>
              <a:rPr lang="nl-NL" dirty="0" smtClean="0"/>
              <a:t>Eindeloos</a:t>
            </a:r>
          </a:p>
          <a:p>
            <a:r>
              <a:rPr lang="nl-NL" dirty="0" err="1" smtClean="0"/>
              <a:t>scalefolding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2" y="508958"/>
            <a:ext cx="2997679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Speler begint in hart</a:t>
            </a:r>
          </a:p>
          <a:p>
            <a:r>
              <a:rPr lang="nl-NL" dirty="0" smtClean="0"/>
              <a:t>Speler gaat door bloedsomloop</a:t>
            </a:r>
          </a:p>
        </p:txBody>
      </p:sp>
    </p:spTree>
    <p:extLst>
      <p:ext uri="{BB962C8B-B14F-4D97-AF65-F5344CB8AC3E}">
        <p14:creationId xmlns:p14="http://schemas.microsoft.com/office/powerpoint/2010/main" val="40631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433</TotalTime>
  <Words>135</Words>
  <Application>Microsoft Office PowerPoint</Application>
  <PresentationFormat>Widescreen</PresentationFormat>
  <Paragraphs>43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PowerPoint Presentation</vt:lpstr>
      <vt:lpstr>Opdracht</vt:lpstr>
      <vt:lpstr>Probleemstelling</vt:lpstr>
      <vt:lpstr>Kern</vt:lpstr>
      <vt:lpstr>Doelstelling</vt:lpstr>
      <vt:lpstr>Concept</vt:lpstr>
      <vt:lpstr>PowerPoint Presentation</vt:lpstr>
      <vt:lpstr>Concept</vt:lpstr>
      <vt:lpstr>Screenflow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van der Ploeg</dc:creator>
  <cp:lastModifiedBy>Hugo Leenen</cp:lastModifiedBy>
  <cp:revision>10</cp:revision>
  <dcterms:created xsi:type="dcterms:W3CDTF">2015-12-03T08:12:32Z</dcterms:created>
  <dcterms:modified xsi:type="dcterms:W3CDTF">2015-12-04T10:43:11Z</dcterms:modified>
</cp:coreProperties>
</file>